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E5EB0-00D9-40C0-8D6A-3C14CB3FE561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4B768-7845-4274-AC3C-B8F4F7459604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E5EB0-00D9-40C0-8D6A-3C14CB3FE561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4B768-7845-4274-AC3C-B8F4F7459604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E5EB0-00D9-40C0-8D6A-3C14CB3FE561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4B768-7845-4274-AC3C-B8F4F7459604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E5EB0-00D9-40C0-8D6A-3C14CB3FE561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4B768-7845-4274-AC3C-B8F4F7459604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E5EB0-00D9-40C0-8D6A-3C14CB3FE561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4B768-7845-4274-AC3C-B8F4F7459604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E5EB0-00D9-40C0-8D6A-3C14CB3FE561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4B768-7845-4274-AC3C-B8F4F7459604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E5EB0-00D9-40C0-8D6A-3C14CB3FE561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4B768-7845-4274-AC3C-B8F4F7459604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E5EB0-00D9-40C0-8D6A-3C14CB3FE561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4B768-7845-4274-AC3C-B8F4F7459604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E5EB0-00D9-40C0-8D6A-3C14CB3FE561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4B768-7845-4274-AC3C-B8F4F7459604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E5EB0-00D9-40C0-8D6A-3C14CB3FE561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4B768-7845-4274-AC3C-B8F4F7459604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E5EB0-00D9-40C0-8D6A-3C14CB3FE561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4B768-7845-4274-AC3C-B8F4F7459604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4000">
              <a:srgbClr val="CC3399">
                <a:alpha val="76000"/>
              </a:srgbClr>
            </a:gs>
            <a:gs pos="48000">
              <a:srgbClr val="CC0099">
                <a:alpha val="66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FE5EB0-00D9-40C0-8D6A-3C14CB3FE561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54B768-7845-4274-AC3C-B8F4F7459604}" type="slidenum">
              <a:rPr lang="pl-PL" smtClean="0"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142844" y="1857364"/>
            <a:ext cx="8858312" cy="307183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pl-PL" sz="8000" b="1" dirty="0" smtClean="0">
                <a:ln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Obiekty </a:t>
            </a:r>
            <a:r>
              <a:rPr lang="pl-PL" sz="8000" b="1" dirty="0" smtClean="0">
                <a:ln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sakralne</a:t>
            </a:r>
            <a:endParaRPr lang="pl-PL" sz="8000" b="1" dirty="0" smtClean="0">
              <a:ln/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85720" y="1000108"/>
            <a:ext cx="8229600" cy="4525963"/>
          </a:xfrm>
        </p:spPr>
        <p:txBody>
          <a:bodyPr/>
          <a:lstStyle/>
          <a:p>
            <a:pPr algn="just">
              <a:buNone/>
            </a:pPr>
            <a:r>
              <a:rPr lang="pl-PL" dirty="0" smtClean="0"/>
              <a:t>	Zwykle wokół kościoła było miejsce na cmentarz, który najczęściej otaczano wysokim murem. Ludność dziękując Bogu za dar życia, za ocalenie od zarazy, która w tamtych wiekach atakowała bardzo często, za szczęśliwe ocalenie od wojny, stawiała wiele krzyży oraz kaplic, które przypominały tamte, tragiczne nieraz sytuacje.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28596" y="1857364"/>
            <a:ext cx="8229600" cy="4525963"/>
          </a:xfrm>
        </p:spPr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pl-PL" dirty="0" smtClean="0"/>
              <a:t>	Kościół Zbawiciela wyposażono w ołtarz główny              i ambonę, którą wykonał rzeźbiarz A. Schmidt,               – którego nazwisko góruje na koszu ambony – z Lądka. Marmurową posadzkę w prezbiterium oraz stopnie ofiarował książę Albrecht von </a:t>
            </a:r>
            <a:r>
              <a:rPr lang="pl-PL" dirty="0" err="1" smtClean="0"/>
              <a:t>Preusen</a:t>
            </a:r>
            <a:r>
              <a:rPr lang="pl-PL" dirty="0" smtClean="0"/>
              <a:t> z Kamieńca. Nad całością budowy, trwającej od 1902 do 1903 r., czuwał pastor </a:t>
            </a:r>
            <a:r>
              <a:rPr lang="pl-PL" dirty="0" err="1" smtClean="0"/>
              <a:t>Tusche</a:t>
            </a:r>
            <a:r>
              <a:rPr lang="pl-PL" dirty="0" smtClean="0"/>
              <a:t>, budowniczy probostwa. Obecnie kościół jest przystosowany do wymogów liturgii: ma cztery ołtarze, ambonę i radiofonizację. Według obliczeń zapisanych w kronice klasztoru, w niedzielnej Mszy św. Uczestniczy około 600 wiernych.</a:t>
            </a:r>
          </a:p>
          <a:p>
            <a:endParaRPr lang="pl-PL" dirty="0"/>
          </a:p>
        </p:txBody>
      </p:sp>
      <p:sp>
        <p:nvSpPr>
          <p:cNvPr id="4" name="Prostokąt 3"/>
          <p:cNvSpPr/>
          <p:nvPr/>
        </p:nvSpPr>
        <p:spPr>
          <a:xfrm>
            <a:off x="1214414" y="142852"/>
            <a:ext cx="624933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pl-PL" sz="4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Kościół Matki bożej </a:t>
            </a:r>
          </a:p>
          <a:p>
            <a:pPr algn="ctr"/>
            <a:r>
              <a:rPr lang="pl-PL" sz="4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Nieustaj</a:t>
            </a:r>
            <a:r>
              <a:rPr lang="pl-PL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ącej</a:t>
            </a:r>
            <a:r>
              <a:rPr lang="pl-PL" sz="4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 Pomocy</a:t>
            </a:r>
            <a:endParaRPr lang="pl-PL" sz="48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SBS2008\redirected$\nauczyciel061n\Pulpit\Paczków- wczoraj i dziś\DSC024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1785926"/>
            <a:ext cx="4096020" cy="3071834"/>
          </a:xfrm>
          <a:prstGeom prst="rect">
            <a:avLst/>
          </a:prstGeom>
          <a:noFill/>
        </p:spPr>
      </p:pic>
      <p:pic>
        <p:nvPicPr>
          <p:cNvPr id="1027" name="Picture 3" descr="\\SBS2008\redirected$\nauczyciel061n\Pulpit\Ewa - Paczków\Zdjęcia\IMG_549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3" y="285728"/>
            <a:ext cx="4071966" cy="3053974"/>
          </a:xfrm>
          <a:prstGeom prst="rect">
            <a:avLst/>
          </a:prstGeom>
          <a:noFill/>
        </p:spPr>
      </p:pic>
      <p:pic>
        <p:nvPicPr>
          <p:cNvPr id="1028" name="Picture 4" descr="\\SBS2008\redirected$\nauczyciel061n\Pulpit\Ewa - Paczków\Zdjęcia\moja parafia\I wycieczka\IMG_545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553996"/>
            <a:ext cx="4143404" cy="31075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142976" y="3929066"/>
            <a:ext cx="7143800" cy="2786082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pl-PL" sz="2800" dirty="0" smtClean="0">
                <a:cs typeface="Arial" pitchFamily="34" charset="0"/>
              </a:rPr>
              <a:t>	</a:t>
            </a:r>
            <a:r>
              <a:rPr lang="pl-PL" sz="2600" dirty="0" smtClean="0">
                <a:cs typeface="Arial" pitchFamily="34" charset="0"/>
              </a:rPr>
              <a:t>Kaplica św. Mikołaja założona została około 1240r. na osiedlu rybackim. Podczas wojny trzydziestoletniej uległa spaleniu, co spowodowało, że została odbudowana, jako drewniana. Obecna kaplica została zbudowana w 1831r. przez mistrza murarskiego Franciszka </a:t>
            </a:r>
            <a:r>
              <a:rPr lang="pl-PL" sz="2600" dirty="0" err="1" smtClean="0">
                <a:cs typeface="Arial" pitchFamily="34" charset="0"/>
              </a:rPr>
              <a:t>Kortzera</a:t>
            </a:r>
            <a:r>
              <a:rPr lang="pl-PL" sz="2600" dirty="0" smtClean="0">
                <a:cs typeface="Arial" pitchFamily="34" charset="0"/>
              </a:rPr>
              <a:t>. Jak wynika z dokumentów,          w roku 1240 przy kaplicy św. Mikołaja istniał klasztor  i szpital pod tym samym wezwaniem. </a:t>
            </a:r>
            <a:endParaRPr lang="pl-PL" sz="2600" dirty="0"/>
          </a:p>
        </p:txBody>
      </p:sp>
      <p:sp>
        <p:nvSpPr>
          <p:cNvPr id="4" name="Prostokąt 3"/>
          <p:cNvSpPr/>
          <p:nvPr/>
        </p:nvSpPr>
        <p:spPr>
          <a:xfrm>
            <a:off x="1500166" y="214290"/>
            <a:ext cx="622016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pl-PL" sz="4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Kaplica św. mikołaja</a:t>
            </a:r>
            <a:endParaRPr lang="pl-PL" sz="48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5" name="Picture 2" descr="\\SBS2008\redirected$\nauczyciel061n\Pulpit\kościół pw. Mikołaja dobr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000108"/>
            <a:ext cx="4071966" cy="28700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 descr="E:\rzut\IMG_55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857232"/>
            <a:ext cx="4214842" cy="3161131"/>
          </a:xfrm>
          <a:prstGeom prst="rect">
            <a:avLst/>
          </a:prstGeom>
          <a:noFill/>
        </p:spPr>
      </p:pic>
      <p:pic>
        <p:nvPicPr>
          <p:cNvPr id="8194" name="Picture 2" descr="E:\rzut\IMG_55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643314"/>
            <a:ext cx="4095779" cy="3071834"/>
          </a:xfrm>
          <a:prstGeom prst="rect">
            <a:avLst/>
          </a:prstGeom>
          <a:noFill/>
        </p:spPr>
      </p:pic>
      <p:sp>
        <p:nvSpPr>
          <p:cNvPr id="6" name="Prostokąt 5"/>
          <p:cNvSpPr/>
          <p:nvPr/>
        </p:nvSpPr>
        <p:spPr>
          <a:xfrm>
            <a:off x="285720" y="4214818"/>
            <a:ext cx="407196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dirty="0" smtClean="0"/>
              <a:t>Kościół pw. Bożego Ciała i św. Jana Ewangelisty pełnił rolę świątyni miejskiej dopóki nie stanęła fara. Położony poza murami miasta, od południowego wschodu otoczony był cmentarzem           i dlatego prowadząca doń brama               u wylotu ulicy Kościelnej nazywała się Furtą Zmarłych. </a:t>
            </a:r>
            <a:endParaRPr lang="pl-PL" dirty="0"/>
          </a:p>
        </p:txBody>
      </p:sp>
      <p:sp>
        <p:nvSpPr>
          <p:cNvPr id="7" name="Prostokąt 6"/>
          <p:cNvSpPr/>
          <p:nvPr/>
        </p:nvSpPr>
        <p:spPr>
          <a:xfrm>
            <a:off x="4572000" y="928670"/>
            <a:ext cx="442912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dirty="0" smtClean="0"/>
              <a:t>W końcu XVI w. budynek kościoła znajdował się w złym stanie technicznym, został więc rozebrany i na jego miejsce wybudowano nowy w latach 1604 – 1606. Był to budynek jednonawowy, dwuprzęsłowy, z wielobocznie zamkniętym prezbiterium i wysoką wieżą       z barokowym prześwitowym hełmem. Nieużytkowany po wojnie popadł w ruinę, którą w ostatnich latach odrestaurowano.</a:t>
            </a:r>
            <a:endParaRPr lang="pl-PL" dirty="0"/>
          </a:p>
        </p:txBody>
      </p:sp>
      <p:sp>
        <p:nvSpPr>
          <p:cNvPr id="8" name="Prostokąt 7"/>
          <p:cNvSpPr/>
          <p:nvPr/>
        </p:nvSpPr>
        <p:spPr>
          <a:xfrm>
            <a:off x="0" y="214290"/>
            <a:ext cx="91440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pl-PL" sz="2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Kościół bożego ciała i świętego </a:t>
            </a:r>
            <a:r>
              <a:rPr lang="pl-PL" sz="28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jana</a:t>
            </a:r>
            <a:r>
              <a:rPr lang="pl-PL" sz="2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 ewangelisty</a:t>
            </a:r>
            <a:endParaRPr lang="pl-PL" sz="28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123</Words>
  <Application>Microsoft Office PowerPoint</Application>
  <PresentationFormat>Pokaz na ekranie (4:3)</PresentationFormat>
  <Paragraphs>10</Paragraphs>
  <Slides>6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6</vt:i4>
      </vt:variant>
    </vt:vector>
  </HeadingPairs>
  <TitlesOfParts>
    <vt:vector size="7" baseType="lpstr">
      <vt:lpstr>Motyw pakietu Office</vt:lpstr>
      <vt:lpstr>Slajd 1</vt:lpstr>
      <vt:lpstr>Slajd 2</vt:lpstr>
      <vt:lpstr>Slajd 3</vt:lpstr>
      <vt:lpstr>Slajd 4</vt:lpstr>
      <vt:lpstr>Slajd 5</vt:lpstr>
      <vt:lpstr>Slajd 6</vt:lpstr>
    </vt:vector>
  </TitlesOfParts>
  <Company>Ministrerstwo Edukacji Narodowej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nauczyciel061n</dc:creator>
  <cp:lastModifiedBy>nauczyciel061n</cp:lastModifiedBy>
  <cp:revision>1</cp:revision>
  <dcterms:created xsi:type="dcterms:W3CDTF">2010-05-04T13:26:12Z</dcterms:created>
  <dcterms:modified xsi:type="dcterms:W3CDTF">2010-05-04T13:28:17Z</dcterms:modified>
</cp:coreProperties>
</file>